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3" ContentType="audio/mp3"/>
  <Override PartName="/ppt/media/media2.mp3" ContentType="audio/mp3"/>
  <Override PartName="/ppt/media/media3.mp3" ContentType="audio/mp3"/>
  <Override PartName="/ppt/media/media4.mp3" ContentType="audio/mp3"/>
  <Override PartName="/ppt/media/media5.mp3" ContentType="audio/mp3"/>
  <Override PartName="/ppt/media/media6.mp3" ContentType="audio/mp3"/>
  <Override PartName="/ppt/media/media7.mp3" ContentType="audio/mp3"/>
  <Override PartName="/ppt/media/media8.mp3" ContentType="audio/mp3"/>
  <Override PartName="/ppt/media/media9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3"/><Relationship Id="rId3" Type="http://schemas.openxmlformats.org/officeDocument/2006/relationships/video" Target="../media/media1.mp3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3"/><Relationship Id="rId3" Type="http://schemas.openxmlformats.org/officeDocument/2006/relationships/video" Target="../media/media2.mp3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3"/><Relationship Id="rId3" Type="http://schemas.openxmlformats.org/officeDocument/2006/relationships/video" Target="../media/media3.mp3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3"/><Relationship Id="rId3" Type="http://schemas.openxmlformats.org/officeDocument/2006/relationships/video" Target="../media/media4.mp3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3"/><Relationship Id="rId3" Type="http://schemas.openxmlformats.org/officeDocument/2006/relationships/video" Target="../media/media5.mp3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3"/><Relationship Id="rId3" Type="http://schemas.openxmlformats.org/officeDocument/2006/relationships/video" Target="../media/media6.mp3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7.mp3"/><Relationship Id="rId3" Type="http://schemas.openxmlformats.org/officeDocument/2006/relationships/video" Target="../media/media7.mp3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8.mp3"/><Relationship Id="rId3" Type="http://schemas.openxmlformats.org/officeDocument/2006/relationships/video" Target="../media/media8.mp3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9.mp3"/><Relationship Id="rId3" Type="http://schemas.openxmlformats.org/officeDocument/2006/relationships/video" Target="../media/media9.mp3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Lecture01_Registers_Part01_DFlipFlop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048" y="6163056"/>
            <a:ext cx="1527048" cy="694944"/>
          </a:xfrm>
          <a:prstGeom prst="rect">
            <a:avLst/>
          </a:prstGeom>
        </p:spPr>
      </p:pic>
      <p:pic>
        <p:nvPicPr>
          <p:cNvPr id="3" name="Picture 2" descr="Lecture01_Registers_Part01_DFlipFlo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8372475" cy="3667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Lecture01_Registers_Part02_JKFlipFlop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048" y="6163056"/>
            <a:ext cx="1527048" cy="694944"/>
          </a:xfrm>
          <a:prstGeom prst="rect">
            <a:avLst/>
          </a:prstGeom>
        </p:spPr>
      </p:pic>
      <p:pic>
        <p:nvPicPr>
          <p:cNvPr id="3" name="Picture 2" descr="Lecture01_Registers_Part02_JKFlipFlo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8553450" cy="365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Lecture01_Registers_Part03_PositiveFlipFlop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048" y="6163056"/>
            <a:ext cx="1527048" cy="694944"/>
          </a:xfrm>
          <a:prstGeom prst="rect">
            <a:avLst/>
          </a:prstGeom>
        </p:spPr>
      </p:pic>
      <p:pic>
        <p:nvPicPr>
          <p:cNvPr id="3" name="Picture 2" descr="Lecture01_Registers_Part03_PositiveFlipFlo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0448925" cy="3057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Lecture01_Registers_Part04_HalfAdder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048" y="6163056"/>
            <a:ext cx="1527048" cy="694944"/>
          </a:xfrm>
          <a:prstGeom prst="rect">
            <a:avLst/>
          </a:prstGeom>
        </p:spPr>
      </p:pic>
      <p:pic>
        <p:nvPicPr>
          <p:cNvPr id="3" name="Picture 2" descr="Lecture01_Registers_Part04_HalfAdder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6524625" cy="3438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Lecture01_Registers_Part05_FullAdder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048" y="6163056"/>
            <a:ext cx="1527048" cy="694944"/>
          </a:xfrm>
          <a:prstGeom prst="rect">
            <a:avLst/>
          </a:prstGeom>
        </p:spPr>
      </p:pic>
      <p:pic>
        <p:nvPicPr>
          <p:cNvPr id="3" name="Picture 2" descr="Lecture01_Registers_Part05_FullAdder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525000" cy="4286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Lecture01_Registers_Part06_Register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048" y="6163056"/>
            <a:ext cx="1527048" cy="694944"/>
          </a:xfrm>
          <a:prstGeom prst="rect">
            <a:avLst/>
          </a:prstGeom>
        </p:spPr>
      </p:pic>
      <p:pic>
        <p:nvPicPr>
          <p:cNvPr id="3" name="Picture 2" descr="Lecture01_Registers_Part06_Register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619500" cy="5553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Lecture01_Registers_Part07_LoadRegister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048" y="6163056"/>
            <a:ext cx="1527048" cy="694944"/>
          </a:xfrm>
          <a:prstGeom prst="rect">
            <a:avLst/>
          </a:prstGeom>
        </p:spPr>
      </p:pic>
      <p:pic>
        <p:nvPicPr>
          <p:cNvPr id="3" name="Picture 2" descr="Lecture01_Registers_Part07_LoadRegister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4467225" cy="4772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Lecture01_Registers_Part08_ShiftRegister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048" y="6163056"/>
            <a:ext cx="1527048" cy="694944"/>
          </a:xfrm>
          <a:prstGeom prst="rect">
            <a:avLst/>
          </a:prstGeom>
        </p:spPr>
      </p:pic>
      <p:pic>
        <p:nvPicPr>
          <p:cNvPr id="3" name="Picture 2" descr="Lecture01_Registers_Part08_ShiftRegister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848850" cy="304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Lecture01_Registers_Part09_BidirectionalShiftLoadRegister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3048" y="6163056"/>
            <a:ext cx="1527048" cy="694944"/>
          </a:xfrm>
          <a:prstGeom prst="rect">
            <a:avLst/>
          </a:prstGeom>
        </p:spPr>
      </p:pic>
      <p:pic>
        <p:nvPicPr>
          <p:cNvPr id="3" name="Picture 2" descr="Lecture01_Registers_Part09_BidirectionalShiftLoadRegister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8248650" cy="6153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